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8404800" cy="31089600"/>
  <p:notesSz cx="6858000" cy="9144000"/>
  <p:defaultTextStyle>
    <a:defPPr>
      <a:defRPr lang="en-US"/>
    </a:defPPr>
    <a:lvl1pPr marL="0" algn="l" defTabSz="4074979" rtl="0" eaLnBrk="1" latinLnBrk="0" hangingPunct="1">
      <a:defRPr sz="8000" kern="1200">
        <a:solidFill>
          <a:schemeClr val="tx1"/>
        </a:solidFill>
        <a:latin typeface="+mn-lt"/>
        <a:ea typeface="+mn-ea"/>
        <a:cs typeface="+mn-cs"/>
      </a:defRPr>
    </a:lvl1pPr>
    <a:lvl2pPr marL="2037490" algn="l" defTabSz="4074979" rtl="0" eaLnBrk="1" latinLnBrk="0" hangingPunct="1">
      <a:defRPr sz="8000" kern="1200">
        <a:solidFill>
          <a:schemeClr val="tx1"/>
        </a:solidFill>
        <a:latin typeface="+mn-lt"/>
        <a:ea typeface="+mn-ea"/>
        <a:cs typeface="+mn-cs"/>
      </a:defRPr>
    </a:lvl2pPr>
    <a:lvl3pPr marL="4074979" algn="l" defTabSz="4074979" rtl="0" eaLnBrk="1" latinLnBrk="0" hangingPunct="1">
      <a:defRPr sz="8000" kern="1200">
        <a:solidFill>
          <a:schemeClr val="tx1"/>
        </a:solidFill>
        <a:latin typeface="+mn-lt"/>
        <a:ea typeface="+mn-ea"/>
        <a:cs typeface="+mn-cs"/>
      </a:defRPr>
    </a:lvl3pPr>
    <a:lvl4pPr marL="6112471" algn="l" defTabSz="4074979" rtl="0" eaLnBrk="1" latinLnBrk="0" hangingPunct="1">
      <a:defRPr sz="8000" kern="1200">
        <a:solidFill>
          <a:schemeClr val="tx1"/>
        </a:solidFill>
        <a:latin typeface="+mn-lt"/>
        <a:ea typeface="+mn-ea"/>
        <a:cs typeface="+mn-cs"/>
      </a:defRPr>
    </a:lvl4pPr>
    <a:lvl5pPr marL="8149961" algn="l" defTabSz="4074979" rtl="0" eaLnBrk="1" latinLnBrk="0" hangingPunct="1">
      <a:defRPr sz="8000" kern="1200">
        <a:solidFill>
          <a:schemeClr val="tx1"/>
        </a:solidFill>
        <a:latin typeface="+mn-lt"/>
        <a:ea typeface="+mn-ea"/>
        <a:cs typeface="+mn-cs"/>
      </a:defRPr>
    </a:lvl5pPr>
    <a:lvl6pPr marL="10187450" algn="l" defTabSz="4074979" rtl="0" eaLnBrk="1" latinLnBrk="0" hangingPunct="1">
      <a:defRPr sz="8000" kern="1200">
        <a:solidFill>
          <a:schemeClr val="tx1"/>
        </a:solidFill>
        <a:latin typeface="+mn-lt"/>
        <a:ea typeface="+mn-ea"/>
        <a:cs typeface="+mn-cs"/>
      </a:defRPr>
    </a:lvl6pPr>
    <a:lvl7pPr marL="12224940" algn="l" defTabSz="4074979" rtl="0" eaLnBrk="1" latinLnBrk="0" hangingPunct="1">
      <a:defRPr sz="8000" kern="1200">
        <a:solidFill>
          <a:schemeClr val="tx1"/>
        </a:solidFill>
        <a:latin typeface="+mn-lt"/>
        <a:ea typeface="+mn-ea"/>
        <a:cs typeface="+mn-cs"/>
      </a:defRPr>
    </a:lvl7pPr>
    <a:lvl8pPr marL="14262430" algn="l" defTabSz="4074979" rtl="0" eaLnBrk="1" latinLnBrk="0" hangingPunct="1">
      <a:defRPr sz="8000" kern="1200">
        <a:solidFill>
          <a:schemeClr val="tx1"/>
        </a:solidFill>
        <a:latin typeface="+mn-lt"/>
        <a:ea typeface="+mn-ea"/>
        <a:cs typeface="+mn-cs"/>
      </a:defRPr>
    </a:lvl8pPr>
    <a:lvl9pPr marL="16299921" algn="l" defTabSz="4074979" rtl="0" eaLnBrk="1" latinLnBrk="0" hangingPunct="1">
      <a:defRPr sz="8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792">
          <p15:clr>
            <a:srgbClr val="A4A3A4"/>
          </p15:clr>
        </p15:guide>
        <p15:guide id="2" pos="12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582"/>
  </p:normalViewPr>
  <p:slideViewPr>
    <p:cSldViewPr>
      <p:cViewPr varScale="1">
        <p:scale>
          <a:sx n="26" d="100"/>
          <a:sy n="26" d="100"/>
        </p:scale>
        <p:origin x="1816" y="304"/>
      </p:cViewPr>
      <p:guideLst>
        <p:guide orient="horz" pos="9792"/>
        <p:guide pos="12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F012E0-6C63-4BE2-A439-E344CB1DA83F}" type="datetimeFigureOut">
              <a:rPr lang="en-US" smtClean="0"/>
              <a:pPr/>
              <a:t>4/15/21</a:t>
            </a:fld>
            <a:endParaRPr lang="en-US"/>
          </a:p>
        </p:txBody>
      </p:sp>
      <p:sp>
        <p:nvSpPr>
          <p:cNvPr id="4" name="Slide Image Placeholder 3"/>
          <p:cNvSpPr>
            <a:spLocks noGrp="1" noRot="1" noChangeAspect="1"/>
          </p:cNvSpPr>
          <p:nvPr>
            <p:ph type="sldImg" idx="2"/>
          </p:nvPr>
        </p:nvSpPr>
        <p:spPr>
          <a:xfrm>
            <a:off x="1311275" y="685800"/>
            <a:ext cx="42354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1FA6CB-54DD-4747-B339-30F443800A86}" type="slidenum">
              <a:rPr lang="en-US" smtClean="0"/>
              <a:pPr/>
              <a:t>‹#›</a:t>
            </a:fld>
            <a:endParaRPr lang="en-US"/>
          </a:p>
        </p:txBody>
      </p:sp>
    </p:spTree>
    <p:extLst>
      <p:ext uri="{BB962C8B-B14F-4D97-AF65-F5344CB8AC3E}">
        <p14:creationId xmlns:p14="http://schemas.microsoft.com/office/powerpoint/2010/main" val="2335292134"/>
      </p:ext>
    </p:extLst>
  </p:cSld>
  <p:clrMap bg1="lt1" tx1="dk1" bg2="lt2" tx2="dk2" accent1="accent1" accent2="accent2" accent3="accent3" accent4="accent4" accent5="accent5" accent6="accent6" hlink="hlink" folHlink="folHlink"/>
  <p:notesStyle>
    <a:lvl1pPr marL="0" algn="l" defTabSz="1188561" rtl="0" eaLnBrk="1" latinLnBrk="0" hangingPunct="1">
      <a:defRPr sz="1600" kern="1200">
        <a:solidFill>
          <a:schemeClr val="tx1"/>
        </a:solidFill>
        <a:latin typeface="+mn-lt"/>
        <a:ea typeface="+mn-ea"/>
        <a:cs typeface="+mn-cs"/>
      </a:defRPr>
    </a:lvl1pPr>
    <a:lvl2pPr marL="594281" algn="l" defTabSz="1188561" rtl="0" eaLnBrk="1" latinLnBrk="0" hangingPunct="1">
      <a:defRPr sz="1600" kern="1200">
        <a:solidFill>
          <a:schemeClr val="tx1"/>
        </a:solidFill>
        <a:latin typeface="+mn-lt"/>
        <a:ea typeface="+mn-ea"/>
        <a:cs typeface="+mn-cs"/>
      </a:defRPr>
    </a:lvl2pPr>
    <a:lvl3pPr marL="1188561" algn="l" defTabSz="1188561" rtl="0" eaLnBrk="1" latinLnBrk="0" hangingPunct="1">
      <a:defRPr sz="1600" kern="1200">
        <a:solidFill>
          <a:schemeClr val="tx1"/>
        </a:solidFill>
        <a:latin typeface="+mn-lt"/>
        <a:ea typeface="+mn-ea"/>
        <a:cs typeface="+mn-cs"/>
      </a:defRPr>
    </a:lvl3pPr>
    <a:lvl4pPr marL="1782841" algn="l" defTabSz="1188561" rtl="0" eaLnBrk="1" latinLnBrk="0" hangingPunct="1">
      <a:defRPr sz="1600" kern="1200">
        <a:solidFill>
          <a:schemeClr val="tx1"/>
        </a:solidFill>
        <a:latin typeface="+mn-lt"/>
        <a:ea typeface="+mn-ea"/>
        <a:cs typeface="+mn-cs"/>
      </a:defRPr>
    </a:lvl4pPr>
    <a:lvl5pPr marL="2377121" algn="l" defTabSz="1188561" rtl="0" eaLnBrk="1" latinLnBrk="0" hangingPunct="1">
      <a:defRPr sz="1600" kern="1200">
        <a:solidFill>
          <a:schemeClr val="tx1"/>
        </a:solidFill>
        <a:latin typeface="+mn-lt"/>
        <a:ea typeface="+mn-ea"/>
        <a:cs typeface="+mn-cs"/>
      </a:defRPr>
    </a:lvl5pPr>
    <a:lvl6pPr marL="2971402" algn="l" defTabSz="1188561" rtl="0" eaLnBrk="1" latinLnBrk="0" hangingPunct="1">
      <a:defRPr sz="1600" kern="1200">
        <a:solidFill>
          <a:schemeClr val="tx1"/>
        </a:solidFill>
        <a:latin typeface="+mn-lt"/>
        <a:ea typeface="+mn-ea"/>
        <a:cs typeface="+mn-cs"/>
      </a:defRPr>
    </a:lvl6pPr>
    <a:lvl7pPr marL="3565682" algn="l" defTabSz="1188561" rtl="0" eaLnBrk="1" latinLnBrk="0" hangingPunct="1">
      <a:defRPr sz="1600" kern="1200">
        <a:solidFill>
          <a:schemeClr val="tx1"/>
        </a:solidFill>
        <a:latin typeface="+mn-lt"/>
        <a:ea typeface="+mn-ea"/>
        <a:cs typeface="+mn-cs"/>
      </a:defRPr>
    </a:lvl7pPr>
    <a:lvl8pPr marL="4159963" algn="l" defTabSz="1188561" rtl="0" eaLnBrk="1" latinLnBrk="0" hangingPunct="1">
      <a:defRPr sz="1600" kern="1200">
        <a:solidFill>
          <a:schemeClr val="tx1"/>
        </a:solidFill>
        <a:latin typeface="+mn-lt"/>
        <a:ea typeface="+mn-ea"/>
        <a:cs typeface="+mn-cs"/>
      </a:defRPr>
    </a:lvl8pPr>
    <a:lvl9pPr marL="4754242" algn="l" defTabSz="1188561"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0360" y="9657931"/>
            <a:ext cx="32644080" cy="6664113"/>
          </a:xfrm>
        </p:spPr>
        <p:txBody>
          <a:bodyPr/>
          <a:lstStyle/>
          <a:p>
            <a:r>
              <a:rPr lang="en-US"/>
              <a:t>Click to edit Master title style</a:t>
            </a:r>
          </a:p>
        </p:txBody>
      </p:sp>
      <p:sp>
        <p:nvSpPr>
          <p:cNvPr id="3" name="Subtitle 2"/>
          <p:cNvSpPr>
            <a:spLocks noGrp="1"/>
          </p:cNvSpPr>
          <p:nvPr>
            <p:ph type="subTitle" idx="1"/>
          </p:nvPr>
        </p:nvSpPr>
        <p:spPr>
          <a:xfrm>
            <a:off x="5760720" y="17617440"/>
            <a:ext cx="26883360" cy="7945120"/>
          </a:xfrm>
        </p:spPr>
        <p:txBody>
          <a:bodyPr/>
          <a:lstStyle>
            <a:lvl1pPr marL="0" indent="0" algn="ctr">
              <a:buNone/>
              <a:defRPr>
                <a:solidFill>
                  <a:schemeClr val="tx1">
                    <a:tint val="75000"/>
                  </a:schemeClr>
                </a:solidFill>
              </a:defRPr>
            </a:lvl1pPr>
            <a:lvl2pPr marL="2037490" indent="0" algn="ctr">
              <a:buNone/>
              <a:defRPr>
                <a:solidFill>
                  <a:schemeClr val="tx1">
                    <a:tint val="75000"/>
                  </a:schemeClr>
                </a:solidFill>
              </a:defRPr>
            </a:lvl2pPr>
            <a:lvl3pPr marL="4074979" indent="0" algn="ctr">
              <a:buNone/>
              <a:defRPr>
                <a:solidFill>
                  <a:schemeClr val="tx1">
                    <a:tint val="75000"/>
                  </a:schemeClr>
                </a:solidFill>
              </a:defRPr>
            </a:lvl3pPr>
            <a:lvl4pPr marL="6112471" indent="0" algn="ctr">
              <a:buNone/>
              <a:defRPr>
                <a:solidFill>
                  <a:schemeClr val="tx1">
                    <a:tint val="75000"/>
                  </a:schemeClr>
                </a:solidFill>
              </a:defRPr>
            </a:lvl4pPr>
            <a:lvl5pPr marL="8149961" indent="0" algn="ctr">
              <a:buNone/>
              <a:defRPr>
                <a:solidFill>
                  <a:schemeClr val="tx1">
                    <a:tint val="75000"/>
                  </a:schemeClr>
                </a:solidFill>
              </a:defRPr>
            </a:lvl5pPr>
            <a:lvl6pPr marL="10187450" indent="0" algn="ctr">
              <a:buNone/>
              <a:defRPr>
                <a:solidFill>
                  <a:schemeClr val="tx1">
                    <a:tint val="75000"/>
                  </a:schemeClr>
                </a:solidFill>
              </a:defRPr>
            </a:lvl6pPr>
            <a:lvl7pPr marL="12224940" indent="0" algn="ctr">
              <a:buNone/>
              <a:defRPr>
                <a:solidFill>
                  <a:schemeClr val="tx1">
                    <a:tint val="75000"/>
                  </a:schemeClr>
                </a:solidFill>
              </a:defRPr>
            </a:lvl7pPr>
            <a:lvl8pPr marL="14262430" indent="0" algn="ctr">
              <a:buNone/>
              <a:defRPr>
                <a:solidFill>
                  <a:schemeClr val="tx1">
                    <a:tint val="75000"/>
                  </a:schemeClr>
                </a:solidFill>
              </a:defRPr>
            </a:lvl8pPr>
            <a:lvl9pPr marL="1629992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5023B02-602B-420C-9630-EC8CB94E3280}" type="datetime1">
              <a:rPr lang="en-US" smtClean="0"/>
              <a:pPr/>
              <a:t>4/15/21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EB574-36B2-4CD7-A2E0-CA22D7CD5FC6}" type="slidenum">
              <a:rPr lang="en-US" smtClean="0"/>
              <a:pPr/>
              <a:t>‹#›</a:t>
            </a:fld>
            <a:endParaRPr lang="en-US"/>
          </a:p>
        </p:txBody>
      </p:sp>
    </p:spTree>
    <p:extLst>
      <p:ext uri="{BB962C8B-B14F-4D97-AF65-F5344CB8AC3E}">
        <p14:creationId xmlns:p14="http://schemas.microsoft.com/office/powerpoint/2010/main" val="97614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F2F3EA-39D1-4995-80A4-7151F13D8306}" type="datetime1">
              <a:rPr lang="en-US" smtClean="0"/>
              <a:pPr/>
              <a:t>4/15/21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EB574-36B2-4CD7-A2E0-CA22D7CD5FC6}" type="slidenum">
              <a:rPr lang="en-US" smtClean="0"/>
              <a:pPr/>
              <a:t>‹#›</a:t>
            </a:fld>
            <a:endParaRPr lang="en-US"/>
          </a:p>
        </p:txBody>
      </p:sp>
    </p:spTree>
    <p:extLst>
      <p:ext uri="{BB962C8B-B14F-4D97-AF65-F5344CB8AC3E}">
        <p14:creationId xmlns:p14="http://schemas.microsoft.com/office/powerpoint/2010/main" val="3081433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843480" y="1245028"/>
            <a:ext cx="8641080" cy="265269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920240" y="1245028"/>
            <a:ext cx="25283160" cy="26526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FE4B58-A5DE-44FB-8BFE-A772651FDE6F}" type="datetime1">
              <a:rPr lang="en-US" smtClean="0"/>
              <a:pPr/>
              <a:t>4/15/21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EB574-36B2-4CD7-A2E0-CA22D7CD5FC6}" type="slidenum">
              <a:rPr lang="en-US" smtClean="0"/>
              <a:pPr/>
              <a:t>‹#›</a:t>
            </a:fld>
            <a:endParaRPr lang="en-US"/>
          </a:p>
        </p:txBody>
      </p:sp>
    </p:spTree>
    <p:extLst>
      <p:ext uri="{BB962C8B-B14F-4D97-AF65-F5344CB8AC3E}">
        <p14:creationId xmlns:p14="http://schemas.microsoft.com/office/powerpoint/2010/main" val="36957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1AE3B0-AD83-48C3-92EE-17B2892393C2}" type="datetime1">
              <a:rPr lang="en-US" smtClean="0"/>
              <a:pPr/>
              <a:t>4/15/21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EB574-36B2-4CD7-A2E0-CA22D7CD5FC6}" type="slidenum">
              <a:rPr lang="en-US" smtClean="0"/>
              <a:pPr/>
              <a:t>‹#›</a:t>
            </a:fld>
            <a:endParaRPr lang="en-US"/>
          </a:p>
        </p:txBody>
      </p:sp>
    </p:spTree>
    <p:extLst>
      <p:ext uri="{BB962C8B-B14F-4D97-AF65-F5344CB8AC3E}">
        <p14:creationId xmlns:p14="http://schemas.microsoft.com/office/powerpoint/2010/main" val="1359380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33715" y="19977950"/>
            <a:ext cx="32644080" cy="6174740"/>
          </a:xfrm>
        </p:spPr>
        <p:txBody>
          <a:bodyPr anchor="t"/>
          <a:lstStyle>
            <a:lvl1pPr algn="l">
              <a:defRPr sz="17800" b="1" cap="all"/>
            </a:lvl1pPr>
          </a:lstStyle>
          <a:p>
            <a:r>
              <a:rPr lang="en-US"/>
              <a:t>Click to edit Master title style</a:t>
            </a:r>
          </a:p>
        </p:txBody>
      </p:sp>
      <p:sp>
        <p:nvSpPr>
          <p:cNvPr id="3" name="Text Placeholder 2"/>
          <p:cNvSpPr>
            <a:spLocks noGrp="1"/>
          </p:cNvSpPr>
          <p:nvPr>
            <p:ph type="body" idx="1"/>
          </p:nvPr>
        </p:nvSpPr>
        <p:spPr>
          <a:xfrm>
            <a:off x="3033715" y="13177101"/>
            <a:ext cx="32644080" cy="6800848"/>
          </a:xfrm>
        </p:spPr>
        <p:txBody>
          <a:bodyPr anchor="b"/>
          <a:lstStyle>
            <a:lvl1pPr marL="0" indent="0">
              <a:buNone/>
              <a:defRPr sz="8900">
                <a:solidFill>
                  <a:schemeClr val="tx1">
                    <a:tint val="75000"/>
                  </a:schemeClr>
                </a:solidFill>
              </a:defRPr>
            </a:lvl1pPr>
            <a:lvl2pPr marL="2037490" indent="0">
              <a:buNone/>
              <a:defRPr sz="8000">
                <a:solidFill>
                  <a:schemeClr val="tx1">
                    <a:tint val="75000"/>
                  </a:schemeClr>
                </a:solidFill>
              </a:defRPr>
            </a:lvl2pPr>
            <a:lvl3pPr marL="4074979" indent="0">
              <a:buNone/>
              <a:defRPr sz="7100">
                <a:solidFill>
                  <a:schemeClr val="tx1">
                    <a:tint val="75000"/>
                  </a:schemeClr>
                </a:solidFill>
              </a:defRPr>
            </a:lvl3pPr>
            <a:lvl4pPr marL="6112471" indent="0">
              <a:buNone/>
              <a:defRPr sz="6200">
                <a:solidFill>
                  <a:schemeClr val="tx1">
                    <a:tint val="75000"/>
                  </a:schemeClr>
                </a:solidFill>
              </a:defRPr>
            </a:lvl4pPr>
            <a:lvl5pPr marL="8149961" indent="0">
              <a:buNone/>
              <a:defRPr sz="6200">
                <a:solidFill>
                  <a:schemeClr val="tx1">
                    <a:tint val="75000"/>
                  </a:schemeClr>
                </a:solidFill>
              </a:defRPr>
            </a:lvl5pPr>
            <a:lvl6pPr marL="10187450" indent="0">
              <a:buNone/>
              <a:defRPr sz="6200">
                <a:solidFill>
                  <a:schemeClr val="tx1">
                    <a:tint val="75000"/>
                  </a:schemeClr>
                </a:solidFill>
              </a:defRPr>
            </a:lvl6pPr>
            <a:lvl7pPr marL="12224940" indent="0">
              <a:buNone/>
              <a:defRPr sz="6200">
                <a:solidFill>
                  <a:schemeClr val="tx1">
                    <a:tint val="75000"/>
                  </a:schemeClr>
                </a:solidFill>
              </a:defRPr>
            </a:lvl7pPr>
            <a:lvl8pPr marL="14262430" indent="0">
              <a:buNone/>
              <a:defRPr sz="6200">
                <a:solidFill>
                  <a:schemeClr val="tx1">
                    <a:tint val="75000"/>
                  </a:schemeClr>
                </a:solidFill>
              </a:defRPr>
            </a:lvl8pPr>
            <a:lvl9pPr marL="16299921" indent="0">
              <a:buNone/>
              <a:defRPr sz="6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BAC8AA-72C3-4535-9611-6BC3725C569F}" type="datetime1">
              <a:rPr lang="en-US" smtClean="0"/>
              <a:pPr/>
              <a:t>4/15/21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EB574-36B2-4CD7-A2E0-CA22D7CD5FC6}" type="slidenum">
              <a:rPr lang="en-US" smtClean="0"/>
              <a:pPr/>
              <a:t>‹#›</a:t>
            </a:fld>
            <a:endParaRPr lang="en-US"/>
          </a:p>
        </p:txBody>
      </p:sp>
    </p:spTree>
    <p:extLst>
      <p:ext uri="{BB962C8B-B14F-4D97-AF65-F5344CB8AC3E}">
        <p14:creationId xmlns:p14="http://schemas.microsoft.com/office/powerpoint/2010/main" val="3611299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20240" y="7254242"/>
            <a:ext cx="16962120" cy="20517700"/>
          </a:xfrm>
        </p:spPr>
        <p:txBody>
          <a:bodyPr/>
          <a:lstStyle>
            <a:lvl1pPr>
              <a:defRPr sz="12500"/>
            </a:lvl1pPr>
            <a:lvl2pPr>
              <a:defRPr sz="10700"/>
            </a:lvl2pPr>
            <a:lvl3pPr>
              <a:defRPr sz="8900"/>
            </a:lvl3pPr>
            <a:lvl4pPr>
              <a:defRPr sz="8000"/>
            </a:lvl4pPr>
            <a:lvl5pPr>
              <a:defRPr sz="8000"/>
            </a:lvl5pPr>
            <a:lvl6pPr>
              <a:defRPr sz="8000"/>
            </a:lvl6pPr>
            <a:lvl7pPr>
              <a:defRPr sz="8000"/>
            </a:lvl7pPr>
            <a:lvl8pPr>
              <a:defRPr sz="8000"/>
            </a:lvl8pPr>
            <a:lvl9pPr>
              <a:defRPr sz="8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9522440" y="7254242"/>
            <a:ext cx="16962120" cy="20517700"/>
          </a:xfrm>
        </p:spPr>
        <p:txBody>
          <a:bodyPr/>
          <a:lstStyle>
            <a:lvl1pPr>
              <a:defRPr sz="12500"/>
            </a:lvl1pPr>
            <a:lvl2pPr>
              <a:defRPr sz="10700"/>
            </a:lvl2pPr>
            <a:lvl3pPr>
              <a:defRPr sz="8900"/>
            </a:lvl3pPr>
            <a:lvl4pPr>
              <a:defRPr sz="8000"/>
            </a:lvl4pPr>
            <a:lvl5pPr>
              <a:defRPr sz="8000"/>
            </a:lvl5pPr>
            <a:lvl6pPr>
              <a:defRPr sz="8000"/>
            </a:lvl6pPr>
            <a:lvl7pPr>
              <a:defRPr sz="8000"/>
            </a:lvl7pPr>
            <a:lvl8pPr>
              <a:defRPr sz="8000"/>
            </a:lvl8pPr>
            <a:lvl9pPr>
              <a:defRPr sz="8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D29A72-2C6E-4149-B16B-0F8B682F10E1}" type="datetime1">
              <a:rPr lang="en-US" smtClean="0"/>
              <a:pPr/>
              <a:t>4/15/21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1EB574-36B2-4CD7-A2E0-CA22D7CD5FC6}" type="slidenum">
              <a:rPr lang="en-US" smtClean="0"/>
              <a:pPr/>
              <a:t>‹#›</a:t>
            </a:fld>
            <a:endParaRPr lang="en-US"/>
          </a:p>
        </p:txBody>
      </p:sp>
    </p:spTree>
    <p:extLst>
      <p:ext uri="{BB962C8B-B14F-4D97-AF65-F5344CB8AC3E}">
        <p14:creationId xmlns:p14="http://schemas.microsoft.com/office/powerpoint/2010/main" val="352702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920241" y="6959178"/>
            <a:ext cx="16968790" cy="2900255"/>
          </a:xfrm>
        </p:spPr>
        <p:txBody>
          <a:bodyPr anchor="b"/>
          <a:lstStyle>
            <a:lvl1pPr marL="0" indent="0">
              <a:buNone/>
              <a:defRPr sz="10700" b="1"/>
            </a:lvl1pPr>
            <a:lvl2pPr marL="2037490" indent="0">
              <a:buNone/>
              <a:defRPr sz="8900" b="1"/>
            </a:lvl2pPr>
            <a:lvl3pPr marL="4074979" indent="0">
              <a:buNone/>
              <a:defRPr sz="8000" b="1"/>
            </a:lvl3pPr>
            <a:lvl4pPr marL="6112471" indent="0">
              <a:buNone/>
              <a:defRPr sz="7100" b="1"/>
            </a:lvl4pPr>
            <a:lvl5pPr marL="8149961" indent="0">
              <a:buNone/>
              <a:defRPr sz="7100" b="1"/>
            </a:lvl5pPr>
            <a:lvl6pPr marL="10187450" indent="0">
              <a:buNone/>
              <a:defRPr sz="7100" b="1"/>
            </a:lvl6pPr>
            <a:lvl7pPr marL="12224940" indent="0">
              <a:buNone/>
              <a:defRPr sz="7100" b="1"/>
            </a:lvl7pPr>
            <a:lvl8pPr marL="14262430" indent="0">
              <a:buNone/>
              <a:defRPr sz="7100" b="1"/>
            </a:lvl8pPr>
            <a:lvl9pPr marL="16299921" indent="0">
              <a:buNone/>
              <a:defRPr sz="7100" b="1"/>
            </a:lvl9pPr>
          </a:lstStyle>
          <a:p>
            <a:pPr lvl="0"/>
            <a:r>
              <a:rPr lang="en-US"/>
              <a:t>Click to edit Master text styles</a:t>
            </a:r>
          </a:p>
        </p:txBody>
      </p:sp>
      <p:sp>
        <p:nvSpPr>
          <p:cNvPr id="4" name="Content Placeholder 3"/>
          <p:cNvSpPr>
            <a:spLocks noGrp="1"/>
          </p:cNvSpPr>
          <p:nvPr>
            <p:ph sz="half" idx="2"/>
          </p:nvPr>
        </p:nvSpPr>
        <p:spPr>
          <a:xfrm>
            <a:off x="1920241" y="9859433"/>
            <a:ext cx="16968790" cy="17912507"/>
          </a:xfrm>
        </p:spPr>
        <p:txBody>
          <a:bodyPr/>
          <a:lstStyle>
            <a:lvl1pPr>
              <a:defRPr sz="10700"/>
            </a:lvl1pPr>
            <a:lvl2pPr>
              <a:defRPr sz="8900"/>
            </a:lvl2pPr>
            <a:lvl3pPr>
              <a:defRPr sz="8000"/>
            </a:lvl3pPr>
            <a:lvl4pPr>
              <a:defRPr sz="7100"/>
            </a:lvl4pPr>
            <a:lvl5pPr>
              <a:defRPr sz="7100"/>
            </a:lvl5pPr>
            <a:lvl6pPr>
              <a:defRPr sz="7100"/>
            </a:lvl6pPr>
            <a:lvl7pPr>
              <a:defRPr sz="7100"/>
            </a:lvl7pPr>
            <a:lvl8pPr>
              <a:defRPr sz="7100"/>
            </a:lvl8pPr>
            <a:lvl9pPr>
              <a:defRPr sz="7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9509107" y="6959178"/>
            <a:ext cx="16975455" cy="2900255"/>
          </a:xfrm>
        </p:spPr>
        <p:txBody>
          <a:bodyPr anchor="b"/>
          <a:lstStyle>
            <a:lvl1pPr marL="0" indent="0">
              <a:buNone/>
              <a:defRPr sz="10700" b="1"/>
            </a:lvl1pPr>
            <a:lvl2pPr marL="2037490" indent="0">
              <a:buNone/>
              <a:defRPr sz="8900" b="1"/>
            </a:lvl2pPr>
            <a:lvl3pPr marL="4074979" indent="0">
              <a:buNone/>
              <a:defRPr sz="8000" b="1"/>
            </a:lvl3pPr>
            <a:lvl4pPr marL="6112471" indent="0">
              <a:buNone/>
              <a:defRPr sz="7100" b="1"/>
            </a:lvl4pPr>
            <a:lvl5pPr marL="8149961" indent="0">
              <a:buNone/>
              <a:defRPr sz="7100" b="1"/>
            </a:lvl5pPr>
            <a:lvl6pPr marL="10187450" indent="0">
              <a:buNone/>
              <a:defRPr sz="7100" b="1"/>
            </a:lvl6pPr>
            <a:lvl7pPr marL="12224940" indent="0">
              <a:buNone/>
              <a:defRPr sz="7100" b="1"/>
            </a:lvl7pPr>
            <a:lvl8pPr marL="14262430" indent="0">
              <a:buNone/>
              <a:defRPr sz="7100" b="1"/>
            </a:lvl8pPr>
            <a:lvl9pPr marL="16299921" indent="0">
              <a:buNone/>
              <a:defRPr sz="7100" b="1"/>
            </a:lvl9pPr>
          </a:lstStyle>
          <a:p>
            <a:pPr lvl="0"/>
            <a:r>
              <a:rPr lang="en-US"/>
              <a:t>Click to edit Master text styles</a:t>
            </a:r>
          </a:p>
        </p:txBody>
      </p:sp>
      <p:sp>
        <p:nvSpPr>
          <p:cNvPr id="6" name="Content Placeholder 5"/>
          <p:cNvSpPr>
            <a:spLocks noGrp="1"/>
          </p:cNvSpPr>
          <p:nvPr>
            <p:ph sz="quarter" idx="4"/>
          </p:nvPr>
        </p:nvSpPr>
        <p:spPr>
          <a:xfrm>
            <a:off x="19509107" y="9859433"/>
            <a:ext cx="16975455" cy="17912507"/>
          </a:xfrm>
        </p:spPr>
        <p:txBody>
          <a:bodyPr/>
          <a:lstStyle>
            <a:lvl1pPr>
              <a:defRPr sz="10700"/>
            </a:lvl1pPr>
            <a:lvl2pPr>
              <a:defRPr sz="8900"/>
            </a:lvl2pPr>
            <a:lvl3pPr>
              <a:defRPr sz="8000"/>
            </a:lvl3pPr>
            <a:lvl4pPr>
              <a:defRPr sz="7100"/>
            </a:lvl4pPr>
            <a:lvl5pPr>
              <a:defRPr sz="7100"/>
            </a:lvl5pPr>
            <a:lvl6pPr>
              <a:defRPr sz="7100"/>
            </a:lvl6pPr>
            <a:lvl7pPr>
              <a:defRPr sz="7100"/>
            </a:lvl7pPr>
            <a:lvl8pPr>
              <a:defRPr sz="7100"/>
            </a:lvl8pPr>
            <a:lvl9pPr>
              <a:defRPr sz="7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C9A0849-BD12-4645-9CC8-743446BB2AFC}" type="datetime1">
              <a:rPr lang="en-US" smtClean="0"/>
              <a:pPr/>
              <a:t>4/15/21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1EB574-36B2-4CD7-A2E0-CA22D7CD5FC6}" type="slidenum">
              <a:rPr lang="en-US" smtClean="0"/>
              <a:pPr/>
              <a:t>‹#›</a:t>
            </a:fld>
            <a:endParaRPr lang="en-US"/>
          </a:p>
        </p:txBody>
      </p:sp>
    </p:spTree>
    <p:extLst>
      <p:ext uri="{BB962C8B-B14F-4D97-AF65-F5344CB8AC3E}">
        <p14:creationId xmlns:p14="http://schemas.microsoft.com/office/powerpoint/2010/main" val="1299287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EE885D-7469-4F65-8E7B-DDE70C8FB4DF}" type="datetime1">
              <a:rPr lang="en-US" smtClean="0"/>
              <a:pPr/>
              <a:t>4/15/21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1EB574-36B2-4CD7-A2E0-CA22D7CD5FC6}" type="slidenum">
              <a:rPr lang="en-US" smtClean="0"/>
              <a:pPr/>
              <a:t>‹#›</a:t>
            </a:fld>
            <a:endParaRPr lang="en-US"/>
          </a:p>
        </p:txBody>
      </p:sp>
    </p:spTree>
    <p:extLst>
      <p:ext uri="{BB962C8B-B14F-4D97-AF65-F5344CB8AC3E}">
        <p14:creationId xmlns:p14="http://schemas.microsoft.com/office/powerpoint/2010/main" val="1178609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749BFB-862E-4A10-BB3A-FA027C61573A}" type="datetime1">
              <a:rPr lang="en-US" smtClean="0"/>
              <a:pPr/>
              <a:t>4/15/21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1EB574-36B2-4CD7-A2E0-CA22D7CD5FC6}" type="slidenum">
              <a:rPr lang="en-US" smtClean="0"/>
              <a:pPr/>
              <a:t>‹#›</a:t>
            </a:fld>
            <a:endParaRPr lang="en-US"/>
          </a:p>
        </p:txBody>
      </p:sp>
    </p:spTree>
    <p:extLst>
      <p:ext uri="{BB962C8B-B14F-4D97-AF65-F5344CB8AC3E}">
        <p14:creationId xmlns:p14="http://schemas.microsoft.com/office/powerpoint/2010/main" val="308219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4" y="1237827"/>
            <a:ext cx="12634915" cy="5267960"/>
          </a:xfrm>
        </p:spPr>
        <p:txBody>
          <a:bodyPr anchor="b"/>
          <a:lstStyle>
            <a:lvl1pPr algn="l">
              <a:defRPr sz="8900" b="1"/>
            </a:lvl1pPr>
          </a:lstStyle>
          <a:p>
            <a:r>
              <a:rPr lang="en-US"/>
              <a:t>Click to edit Master title style</a:t>
            </a:r>
          </a:p>
        </p:txBody>
      </p:sp>
      <p:sp>
        <p:nvSpPr>
          <p:cNvPr id="3" name="Content Placeholder 2"/>
          <p:cNvSpPr>
            <a:spLocks noGrp="1"/>
          </p:cNvSpPr>
          <p:nvPr>
            <p:ph idx="1"/>
          </p:nvPr>
        </p:nvSpPr>
        <p:spPr>
          <a:xfrm>
            <a:off x="15015210" y="1237828"/>
            <a:ext cx="21469350" cy="26534114"/>
          </a:xfrm>
        </p:spPr>
        <p:txBody>
          <a:bodyPr/>
          <a:lstStyle>
            <a:lvl1pPr>
              <a:defRPr sz="14300"/>
            </a:lvl1pPr>
            <a:lvl2pPr>
              <a:defRPr sz="12500"/>
            </a:lvl2pPr>
            <a:lvl3pPr>
              <a:defRPr sz="10700"/>
            </a:lvl3pPr>
            <a:lvl4pPr>
              <a:defRPr sz="8900"/>
            </a:lvl4pPr>
            <a:lvl5pPr>
              <a:defRPr sz="8900"/>
            </a:lvl5pPr>
            <a:lvl6pPr>
              <a:defRPr sz="8900"/>
            </a:lvl6pPr>
            <a:lvl7pPr>
              <a:defRPr sz="8900"/>
            </a:lvl7pPr>
            <a:lvl8pPr>
              <a:defRPr sz="8900"/>
            </a:lvl8pPr>
            <a:lvl9pPr>
              <a:defRPr sz="8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920244" y="6505788"/>
            <a:ext cx="12634915" cy="21266154"/>
          </a:xfrm>
        </p:spPr>
        <p:txBody>
          <a:bodyPr/>
          <a:lstStyle>
            <a:lvl1pPr marL="0" indent="0">
              <a:buNone/>
              <a:defRPr sz="6200"/>
            </a:lvl1pPr>
            <a:lvl2pPr marL="2037490" indent="0">
              <a:buNone/>
              <a:defRPr sz="5300"/>
            </a:lvl2pPr>
            <a:lvl3pPr marL="4074979" indent="0">
              <a:buNone/>
              <a:defRPr sz="4500"/>
            </a:lvl3pPr>
            <a:lvl4pPr marL="6112471" indent="0">
              <a:buNone/>
              <a:defRPr sz="4000"/>
            </a:lvl4pPr>
            <a:lvl5pPr marL="8149961" indent="0">
              <a:buNone/>
              <a:defRPr sz="4000"/>
            </a:lvl5pPr>
            <a:lvl6pPr marL="10187450" indent="0">
              <a:buNone/>
              <a:defRPr sz="4000"/>
            </a:lvl6pPr>
            <a:lvl7pPr marL="12224940" indent="0">
              <a:buNone/>
              <a:defRPr sz="4000"/>
            </a:lvl7pPr>
            <a:lvl8pPr marL="14262430" indent="0">
              <a:buNone/>
              <a:defRPr sz="4000"/>
            </a:lvl8pPr>
            <a:lvl9pPr marL="16299921"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A90375F3-4DCA-45DE-ADC0-C4C6B1B41EE2}" type="datetime1">
              <a:rPr lang="en-US" smtClean="0"/>
              <a:pPr/>
              <a:t>4/15/21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1EB574-36B2-4CD7-A2E0-CA22D7CD5FC6}" type="slidenum">
              <a:rPr lang="en-US" smtClean="0"/>
              <a:pPr/>
              <a:t>‹#›</a:t>
            </a:fld>
            <a:endParaRPr lang="en-US"/>
          </a:p>
        </p:txBody>
      </p:sp>
    </p:spTree>
    <p:extLst>
      <p:ext uri="{BB962C8B-B14F-4D97-AF65-F5344CB8AC3E}">
        <p14:creationId xmlns:p14="http://schemas.microsoft.com/office/powerpoint/2010/main" val="2899729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27610" y="21762720"/>
            <a:ext cx="23042880" cy="2569214"/>
          </a:xfrm>
        </p:spPr>
        <p:txBody>
          <a:bodyPr anchor="b"/>
          <a:lstStyle>
            <a:lvl1pPr algn="l">
              <a:defRPr sz="8900" b="1"/>
            </a:lvl1pPr>
          </a:lstStyle>
          <a:p>
            <a:r>
              <a:rPr lang="en-US"/>
              <a:t>Click to edit Master title style</a:t>
            </a:r>
          </a:p>
        </p:txBody>
      </p:sp>
      <p:sp>
        <p:nvSpPr>
          <p:cNvPr id="3" name="Picture Placeholder 2"/>
          <p:cNvSpPr>
            <a:spLocks noGrp="1"/>
          </p:cNvSpPr>
          <p:nvPr>
            <p:ph type="pic" idx="1"/>
          </p:nvPr>
        </p:nvSpPr>
        <p:spPr>
          <a:xfrm>
            <a:off x="7527610" y="2777913"/>
            <a:ext cx="23042880" cy="18653760"/>
          </a:xfrm>
        </p:spPr>
        <p:txBody>
          <a:bodyPr/>
          <a:lstStyle>
            <a:lvl1pPr marL="0" indent="0">
              <a:buNone/>
              <a:defRPr sz="14300"/>
            </a:lvl1pPr>
            <a:lvl2pPr marL="2037490" indent="0">
              <a:buNone/>
              <a:defRPr sz="12500"/>
            </a:lvl2pPr>
            <a:lvl3pPr marL="4074979" indent="0">
              <a:buNone/>
              <a:defRPr sz="10700"/>
            </a:lvl3pPr>
            <a:lvl4pPr marL="6112471" indent="0">
              <a:buNone/>
              <a:defRPr sz="8900"/>
            </a:lvl4pPr>
            <a:lvl5pPr marL="8149961" indent="0">
              <a:buNone/>
              <a:defRPr sz="8900"/>
            </a:lvl5pPr>
            <a:lvl6pPr marL="10187450" indent="0">
              <a:buNone/>
              <a:defRPr sz="8900"/>
            </a:lvl6pPr>
            <a:lvl7pPr marL="12224940" indent="0">
              <a:buNone/>
              <a:defRPr sz="8900"/>
            </a:lvl7pPr>
            <a:lvl8pPr marL="14262430" indent="0">
              <a:buNone/>
              <a:defRPr sz="8900"/>
            </a:lvl8pPr>
            <a:lvl9pPr marL="16299921" indent="0">
              <a:buNone/>
              <a:defRPr sz="8900"/>
            </a:lvl9pPr>
          </a:lstStyle>
          <a:p>
            <a:endParaRPr lang="en-US"/>
          </a:p>
        </p:txBody>
      </p:sp>
      <p:sp>
        <p:nvSpPr>
          <p:cNvPr id="4" name="Text Placeholder 3"/>
          <p:cNvSpPr>
            <a:spLocks noGrp="1"/>
          </p:cNvSpPr>
          <p:nvPr>
            <p:ph type="body" sz="half" idx="2"/>
          </p:nvPr>
        </p:nvSpPr>
        <p:spPr>
          <a:xfrm>
            <a:off x="7527610" y="24331932"/>
            <a:ext cx="23042880" cy="3648708"/>
          </a:xfrm>
        </p:spPr>
        <p:txBody>
          <a:bodyPr/>
          <a:lstStyle>
            <a:lvl1pPr marL="0" indent="0">
              <a:buNone/>
              <a:defRPr sz="6200"/>
            </a:lvl1pPr>
            <a:lvl2pPr marL="2037490" indent="0">
              <a:buNone/>
              <a:defRPr sz="5300"/>
            </a:lvl2pPr>
            <a:lvl3pPr marL="4074979" indent="0">
              <a:buNone/>
              <a:defRPr sz="4500"/>
            </a:lvl3pPr>
            <a:lvl4pPr marL="6112471" indent="0">
              <a:buNone/>
              <a:defRPr sz="4000"/>
            </a:lvl4pPr>
            <a:lvl5pPr marL="8149961" indent="0">
              <a:buNone/>
              <a:defRPr sz="4000"/>
            </a:lvl5pPr>
            <a:lvl6pPr marL="10187450" indent="0">
              <a:buNone/>
              <a:defRPr sz="4000"/>
            </a:lvl6pPr>
            <a:lvl7pPr marL="12224940" indent="0">
              <a:buNone/>
              <a:defRPr sz="4000"/>
            </a:lvl7pPr>
            <a:lvl8pPr marL="14262430" indent="0">
              <a:buNone/>
              <a:defRPr sz="4000"/>
            </a:lvl8pPr>
            <a:lvl9pPr marL="16299921"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103A0619-7CFD-46CF-91E0-DF163717FEF8}" type="datetime1">
              <a:rPr lang="en-US" smtClean="0"/>
              <a:pPr/>
              <a:t>4/15/21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1EB574-36B2-4CD7-A2E0-CA22D7CD5FC6}" type="slidenum">
              <a:rPr lang="en-US" smtClean="0"/>
              <a:pPr/>
              <a:t>‹#›</a:t>
            </a:fld>
            <a:endParaRPr lang="en-US"/>
          </a:p>
        </p:txBody>
      </p:sp>
    </p:spTree>
    <p:extLst>
      <p:ext uri="{BB962C8B-B14F-4D97-AF65-F5344CB8AC3E}">
        <p14:creationId xmlns:p14="http://schemas.microsoft.com/office/powerpoint/2010/main" val="950665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1245027"/>
            <a:ext cx="34564320" cy="5181600"/>
          </a:xfrm>
          <a:prstGeom prst="rect">
            <a:avLst/>
          </a:prstGeom>
        </p:spPr>
        <p:txBody>
          <a:bodyPr vert="horz" lIns="407497" tIns="203749" rIns="407497" bIns="203749" rtlCol="0" anchor="ctr">
            <a:normAutofit/>
          </a:bodyPr>
          <a:lstStyle/>
          <a:p>
            <a:r>
              <a:rPr lang="en-US"/>
              <a:t>Click to edit Master title style</a:t>
            </a:r>
          </a:p>
        </p:txBody>
      </p:sp>
      <p:sp>
        <p:nvSpPr>
          <p:cNvPr id="3" name="Text Placeholder 2"/>
          <p:cNvSpPr>
            <a:spLocks noGrp="1"/>
          </p:cNvSpPr>
          <p:nvPr>
            <p:ph type="body" idx="1"/>
          </p:nvPr>
        </p:nvSpPr>
        <p:spPr>
          <a:xfrm>
            <a:off x="1920240" y="7254242"/>
            <a:ext cx="34564320" cy="20517700"/>
          </a:xfrm>
          <a:prstGeom prst="rect">
            <a:avLst/>
          </a:prstGeom>
        </p:spPr>
        <p:txBody>
          <a:bodyPr vert="horz" lIns="407497" tIns="203749" rIns="407497" bIns="2037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920240" y="28815457"/>
            <a:ext cx="8961120" cy="1655233"/>
          </a:xfrm>
          <a:prstGeom prst="rect">
            <a:avLst/>
          </a:prstGeom>
        </p:spPr>
        <p:txBody>
          <a:bodyPr vert="horz" lIns="407497" tIns="203749" rIns="407497" bIns="203749" rtlCol="0" anchor="ctr"/>
          <a:lstStyle>
            <a:lvl1pPr algn="l">
              <a:defRPr sz="5300">
                <a:solidFill>
                  <a:schemeClr val="tx1">
                    <a:tint val="75000"/>
                  </a:schemeClr>
                </a:solidFill>
              </a:defRPr>
            </a:lvl1pPr>
          </a:lstStyle>
          <a:p>
            <a:fld id="{85710524-DADC-444F-92DE-96E5B74DCA65}" type="datetime1">
              <a:rPr lang="en-US" smtClean="0"/>
              <a:pPr/>
              <a:t>4/15/21</a:t>
            </a:fld>
            <a:endParaRPr lang="en-US"/>
          </a:p>
        </p:txBody>
      </p:sp>
      <p:sp>
        <p:nvSpPr>
          <p:cNvPr id="5" name="Footer Placeholder 4"/>
          <p:cNvSpPr>
            <a:spLocks noGrp="1"/>
          </p:cNvSpPr>
          <p:nvPr>
            <p:ph type="ftr" sz="quarter" idx="3"/>
          </p:nvPr>
        </p:nvSpPr>
        <p:spPr>
          <a:xfrm>
            <a:off x="13121640" y="28815457"/>
            <a:ext cx="12161520" cy="1655233"/>
          </a:xfrm>
          <a:prstGeom prst="rect">
            <a:avLst/>
          </a:prstGeom>
        </p:spPr>
        <p:txBody>
          <a:bodyPr vert="horz" lIns="407497" tIns="203749" rIns="407497" bIns="203749" rtlCol="0" anchor="ctr"/>
          <a:lstStyle>
            <a:lvl1pPr algn="ctr">
              <a:defRPr sz="5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7523440" y="28815457"/>
            <a:ext cx="8961120" cy="1655233"/>
          </a:xfrm>
          <a:prstGeom prst="rect">
            <a:avLst/>
          </a:prstGeom>
        </p:spPr>
        <p:txBody>
          <a:bodyPr vert="horz" lIns="407497" tIns="203749" rIns="407497" bIns="203749" rtlCol="0" anchor="ctr"/>
          <a:lstStyle>
            <a:lvl1pPr algn="r">
              <a:defRPr sz="5300">
                <a:solidFill>
                  <a:schemeClr val="tx1">
                    <a:tint val="75000"/>
                  </a:schemeClr>
                </a:solidFill>
              </a:defRPr>
            </a:lvl1pPr>
          </a:lstStyle>
          <a:p>
            <a:fld id="{601EB574-36B2-4CD7-A2E0-CA22D7CD5FC6}" type="slidenum">
              <a:rPr lang="en-US" smtClean="0"/>
              <a:pPr/>
              <a:t>‹#›</a:t>
            </a:fld>
            <a:endParaRPr lang="en-US"/>
          </a:p>
        </p:txBody>
      </p:sp>
    </p:spTree>
    <p:extLst>
      <p:ext uri="{BB962C8B-B14F-4D97-AF65-F5344CB8AC3E}">
        <p14:creationId xmlns:p14="http://schemas.microsoft.com/office/powerpoint/2010/main" val="31080343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074979" rtl="0" eaLnBrk="1" latinLnBrk="0" hangingPunct="1">
        <a:spcBef>
          <a:spcPct val="0"/>
        </a:spcBef>
        <a:buNone/>
        <a:defRPr sz="19600" kern="1200">
          <a:solidFill>
            <a:schemeClr val="tx1"/>
          </a:solidFill>
          <a:latin typeface="+mj-lt"/>
          <a:ea typeface="+mj-ea"/>
          <a:cs typeface="+mj-cs"/>
        </a:defRPr>
      </a:lvl1pPr>
    </p:titleStyle>
    <p:bodyStyle>
      <a:lvl1pPr marL="1528118" indent="-1528118" algn="l" defTabSz="4074979" rtl="0" eaLnBrk="1" latinLnBrk="0" hangingPunct="1">
        <a:spcBef>
          <a:spcPct val="20000"/>
        </a:spcBef>
        <a:buFont typeface="Arial" pitchFamily="34" charset="0"/>
        <a:buChar char="•"/>
        <a:defRPr sz="14300" kern="1200">
          <a:solidFill>
            <a:schemeClr val="tx1"/>
          </a:solidFill>
          <a:latin typeface="+mn-lt"/>
          <a:ea typeface="+mn-ea"/>
          <a:cs typeface="+mn-cs"/>
        </a:defRPr>
      </a:lvl1pPr>
      <a:lvl2pPr marL="3310921" indent="-1273431" algn="l" defTabSz="4074979" rtl="0" eaLnBrk="1" latinLnBrk="0" hangingPunct="1">
        <a:spcBef>
          <a:spcPct val="20000"/>
        </a:spcBef>
        <a:buFont typeface="Arial" pitchFamily="34" charset="0"/>
        <a:buChar char="–"/>
        <a:defRPr sz="12500" kern="1200">
          <a:solidFill>
            <a:schemeClr val="tx1"/>
          </a:solidFill>
          <a:latin typeface="+mn-lt"/>
          <a:ea typeface="+mn-ea"/>
          <a:cs typeface="+mn-cs"/>
        </a:defRPr>
      </a:lvl2pPr>
      <a:lvl3pPr marL="5093726" indent="-1018745" algn="l" defTabSz="4074979" rtl="0" eaLnBrk="1" latinLnBrk="0" hangingPunct="1">
        <a:spcBef>
          <a:spcPct val="20000"/>
        </a:spcBef>
        <a:buFont typeface="Arial" pitchFamily="34" charset="0"/>
        <a:buChar char="•"/>
        <a:defRPr sz="10700" kern="1200">
          <a:solidFill>
            <a:schemeClr val="tx1"/>
          </a:solidFill>
          <a:latin typeface="+mn-lt"/>
          <a:ea typeface="+mn-ea"/>
          <a:cs typeface="+mn-cs"/>
        </a:defRPr>
      </a:lvl3pPr>
      <a:lvl4pPr marL="7131215" indent="-1018745" algn="l" defTabSz="4074979" rtl="0" eaLnBrk="1" latinLnBrk="0" hangingPunct="1">
        <a:spcBef>
          <a:spcPct val="20000"/>
        </a:spcBef>
        <a:buFont typeface="Arial" pitchFamily="34" charset="0"/>
        <a:buChar char="–"/>
        <a:defRPr sz="8900" kern="1200">
          <a:solidFill>
            <a:schemeClr val="tx1"/>
          </a:solidFill>
          <a:latin typeface="+mn-lt"/>
          <a:ea typeface="+mn-ea"/>
          <a:cs typeface="+mn-cs"/>
        </a:defRPr>
      </a:lvl4pPr>
      <a:lvl5pPr marL="9168705" indent="-1018745" algn="l" defTabSz="4074979" rtl="0" eaLnBrk="1" latinLnBrk="0" hangingPunct="1">
        <a:spcBef>
          <a:spcPct val="20000"/>
        </a:spcBef>
        <a:buFont typeface="Arial" pitchFamily="34" charset="0"/>
        <a:buChar char="»"/>
        <a:defRPr sz="8900" kern="1200">
          <a:solidFill>
            <a:schemeClr val="tx1"/>
          </a:solidFill>
          <a:latin typeface="+mn-lt"/>
          <a:ea typeface="+mn-ea"/>
          <a:cs typeface="+mn-cs"/>
        </a:defRPr>
      </a:lvl5pPr>
      <a:lvl6pPr marL="11206196" indent="-1018745" algn="l" defTabSz="4074979" rtl="0" eaLnBrk="1" latinLnBrk="0" hangingPunct="1">
        <a:spcBef>
          <a:spcPct val="20000"/>
        </a:spcBef>
        <a:buFont typeface="Arial" pitchFamily="34" charset="0"/>
        <a:buChar char="•"/>
        <a:defRPr sz="8900" kern="1200">
          <a:solidFill>
            <a:schemeClr val="tx1"/>
          </a:solidFill>
          <a:latin typeface="+mn-lt"/>
          <a:ea typeface="+mn-ea"/>
          <a:cs typeface="+mn-cs"/>
        </a:defRPr>
      </a:lvl6pPr>
      <a:lvl7pPr marL="13243685" indent="-1018745" algn="l" defTabSz="4074979" rtl="0" eaLnBrk="1" latinLnBrk="0" hangingPunct="1">
        <a:spcBef>
          <a:spcPct val="20000"/>
        </a:spcBef>
        <a:buFont typeface="Arial" pitchFamily="34" charset="0"/>
        <a:buChar char="•"/>
        <a:defRPr sz="8900" kern="1200">
          <a:solidFill>
            <a:schemeClr val="tx1"/>
          </a:solidFill>
          <a:latin typeface="+mn-lt"/>
          <a:ea typeface="+mn-ea"/>
          <a:cs typeface="+mn-cs"/>
        </a:defRPr>
      </a:lvl7pPr>
      <a:lvl8pPr marL="15281176" indent="-1018745" algn="l" defTabSz="4074979" rtl="0" eaLnBrk="1" latinLnBrk="0" hangingPunct="1">
        <a:spcBef>
          <a:spcPct val="20000"/>
        </a:spcBef>
        <a:buFont typeface="Arial" pitchFamily="34" charset="0"/>
        <a:buChar char="•"/>
        <a:defRPr sz="8900" kern="1200">
          <a:solidFill>
            <a:schemeClr val="tx1"/>
          </a:solidFill>
          <a:latin typeface="+mn-lt"/>
          <a:ea typeface="+mn-ea"/>
          <a:cs typeface="+mn-cs"/>
        </a:defRPr>
      </a:lvl8pPr>
      <a:lvl9pPr marL="17318666" indent="-1018745" algn="l" defTabSz="4074979" rtl="0" eaLnBrk="1" latinLnBrk="0" hangingPunct="1">
        <a:spcBef>
          <a:spcPct val="20000"/>
        </a:spcBef>
        <a:buFont typeface="Arial" pitchFamily="34" charset="0"/>
        <a:buChar char="•"/>
        <a:defRPr sz="8900" kern="1200">
          <a:solidFill>
            <a:schemeClr val="tx1"/>
          </a:solidFill>
          <a:latin typeface="+mn-lt"/>
          <a:ea typeface="+mn-ea"/>
          <a:cs typeface="+mn-cs"/>
        </a:defRPr>
      </a:lvl9pPr>
    </p:bodyStyle>
    <p:otherStyle>
      <a:defPPr>
        <a:defRPr lang="en-US"/>
      </a:defPPr>
      <a:lvl1pPr marL="0" algn="l" defTabSz="4074979" rtl="0" eaLnBrk="1" latinLnBrk="0" hangingPunct="1">
        <a:defRPr sz="8000" kern="1200">
          <a:solidFill>
            <a:schemeClr val="tx1"/>
          </a:solidFill>
          <a:latin typeface="+mn-lt"/>
          <a:ea typeface="+mn-ea"/>
          <a:cs typeface="+mn-cs"/>
        </a:defRPr>
      </a:lvl1pPr>
      <a:lvl2pPr marL="2037490" algn="l" defTabSz="4074979" rtl="0" eaLnBrk="1" latinLnBrk="0" hangingPunct="1">
        <a:defRPr sz="8000" kern="1200">
          <a:solidFill>
            <a:schemeClr val="tx1"/>
          </a:solidFill>
          <a:latin typeface="+mn-lt"/>
          <a:ea typeface="+mn-ea"/>
          <a:cs typeface="+mn-cs"/>
        </a:defRPr>
      </a:lvl2pPr>
      <a:lvl3pPr marL="4074979" algn="l" defTabSz="4074979" rtl="0" eaLnBrk="1" latinLnBrk="0" hangingPunct="1">
        <a:defRPr sz="8000" kern="1200">
          <a:solidFill>
            <a:schemeClr val="tx1"/>
          </a:solidFill>
          <a:latin typeface="+mn-lt"/>
          <a:ea typeface="+mn-ea"/>
          <a:cs typeface="+mn-cs"/>
        </a:defRPr>
      </a:lvl3pPr>
      <a:lvl4pPr marL="6112471" algn="l" defTabSz="4074979" rtl="0" eaLnBrk="1" latinLnBrk="0" hangingPunct="1">
        <a:defRPr sz="8000" kern="1200">
          <a:solidFill>
            <a:schemeClr val="tx1"/>
          </a:solidFill>
          <a:latin typeface="+mn-lt"/>
          <a:ea typeface="+mn-ea"/>
          <a:cs typeface="+mn-cs"/>
        </a:defRPr>
      </a:lvl4pPr>
      <a:lvl5pPr marL="8149961" algn="l" defTabSz="4074979" rtl="0" eaLnBrk="1" latinLnBrk="0" hangingPunct="1">
        <a:defRPr sz="8000" kern="1200">
          <a:solidFill>
            <a:schemeClr val="tx1"/>
          </a:solidFill>
          <a:latin typeface="+mn-lt"/>
          <a:ea typeface="+mn-ea"/>
          <a:cs typeface="+mn-cs"/>
        </a:defRPr>
      </a:lvl5pPr>
      <a:lvl6pPr marL="10187450" algn="l" defTabSz="4074979" rtl="0" eaLnBrk="1" latinLnBrk="0" hangingPunct="1">
        <a:defRPr sz="8000" kern="1200">
          <a:solidFill>
            <a:schemeClr val="tx1"/>
          </a:solidFill>
          <a:latin typeface="+mn-lt"/>
          <a:ea typeface="+mn-ea"/>
          <a:cs typeface="+mn-cs"/>
        </a:defRPr>
      </a:lvl6pPr>
      <a:lvl7pPr marL="12224940" algn="l" defTabSz="4074979" rtl="0" eaLnBrk="1" latinLnBrk="0" hangingPunct="1">
        <a:defRPr sz="8000" kern="1200">
          <a:solidFill>
            <a:schemeClr val="tx1"/>
          </a:solidFill>
          <a:latin typeface="+mn-lt"/>
          <a:ea typeface="+mn-ea"/>
          <a:cs typeface="+mn-cs"/>
        </a:defRPr>
      </a:lvl7pPr>
      <a:lvl8pPr marL="14262430" algn="l" defTabSz="4074979" rtl="0" eaLnBrk="1" latinLnBrk="0" hangingPunct="1">
        <a:defRPr sz="8000" kern="1200">
          <a:solidFill>
            <a:schemeClr val="tx1"/>
          </a:solidFill>
          <a:latin typeface="+mn-lt"/>
          <a:ea typeface="+mn-ea"/>
          <a:cs typeface="+mn-cs"/>
        </a:defRPr>
      </a:lvl8pPr>
      <a:lvl9pPr marL="16299921" algn="l" defTabSz="4074979" rtl="0" eaLnBrk="1" latinLnBrk="0" hangingPunct="1">
        <a:defRPr sz="8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2701" y="699"/>
            <a:ext cx="30944472" cy="3670300"/>
          </a:xfrm>
          <a:noFill/>
          <a:ln>
            <a:noFill/>
          </a:ln>
        </p:spPr>
        <p:txBody>
          <a:bodyPr>
            <a:normAutofit/>
          </a:bodyPr>
          <a:lstStyle/>
          <a:p>
            <a:r>
              <a:rPr lang="en-US" sz="8000" b="1" dirty="0"/>
              <a:t>Assessing the Country-Wide Marijuana and Cigarette Use (2008-2007), and the Correlation Between the Two</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001" y="722436"/>
            <a:ext cx="2933700" cy="1944995"/>
          </a:xfrm>
          <a:prstGeom prst="rect">
            <a:avLst/>
          </a:prstGeom>
        </p:spPr>
      </p:pic>
      <p:sp>
        <p:nvSpPr>
          <p:cNvPr id="17" name="TextBox 16"/>
          <p:cNvSpPr txBox="1"/>
          <p:nvPr/>
        </p:nvSpPr>
        <p:spPr>
          <a:xfrm>
            <a:off x="348471" y="3157751"/>
            <a:ext cx="7912100" cy="1351123"/>
          </a:xfrm>
          <a:prstGeom prst="rect">
            <a:avLst/>
          </a:prstGeom>
          <a:noFill/>
        </p:spPr>
        <p:txBody>
          <a:bodyPr wrap="square" lIns="118856" tIns="59428" rIns="118856" bIns="59428" rtlCol="0">
            <a:spAutoFit/>
          </a:bodyPr>
          <a:lstStyle/>
          <a:p>
            <a:r>
              <a:rPr lang="en-US" dirty="0"/>
              <a:t>Introduction</a:t>
            </a:r>
          </a:p>
        </p:txBody>
      </p:sp>
      <p:sp>
        <p:nvSpPr>
          <p:cNvPr id="7" name="TextBox 6"/>
          <p:cNvSpPr txBox="1"/>
          <p:nvPr/>
        </p:nvSpPr>
        <p:spPr>
          <a:xfrm>
            <a:off x="409861" y="4127998"/>
            <a:ext cx="11751660" cy="7875986"/>
          </a:xfrm>
          <a:prstGeom prst="rect">
            <a:avLst/>
          </a:prstGeom>
          <a:noFill/>
        </p:spPr>
        <p:txBody>
          <a:bodyPr wrap="square" lIns="118856" tIns="59428" rIns="118856" bIns="59428" rtlCol="0">
            <a:spAutoFit/>
          </a:bodyPr>
          <a:lstStyle/>
          <a:p>
            <a:pPr algn="just"/>
            <a:r>
              <a:rPr lang="en-US" sz="4200" dirty="0"/>
              <a:t>This study pushes to identify the correlation between individuals that consume marijuana and individuals who smoke cigarettes. These two drug types are looked down upon and have been seen to go hand and hand throughout society (Crane, 2021). Usage has been seen to deal with habituation and not so much due to addictive properties in the substance (</a:t>
            </a:r>
            <a:r>
              <a:rPr lang="en-US" sz="4200" dirty="0" err="1"/>
              <a:t>Morean</a:t>
            </a:r>
            <a:r>
              <a:rPr lang="en-US" sz="4200" dirty="0"/>
              <a:t>, 2021). Here we strive to show that not all individuals that smoke weed, also smoke cigarettes. Overall there are significantly more cigarette smokers than there are marijuana consumers</a:t>
            </a:r>
          </a:p>
        </p:txBody>
      </p:sp>
      <p:sp>
        <p:nvSpPr>
          <p:cNvPr id="32" name="TextBox 31"/>
          <p:cNvSpPr txBox="1"/>
          <p:nvPr/>
        </p:nvSpPr>
        <p:spPr>
          <a:xfrm>
            <a:off x="338404" y="11671763"/>
            <a:ext cx="14935200" cy="1351123"/>
          </a:xfrm>
          <a:prstGeom prst="rect">
            <a:avLst/>
          </a:prstGeom>
          <a:noFill/>
        </p:spPr>
        <p:txBody>
          <a:bodyPr wrap="square" lIns="118856" tIns="59428" rIns="118856" bIns="59428" rtlCol="0">
            <a:spAutoFit/>
          </a:bodyPr>
          <a:lstStyle/>
          <a:p>
            <a:r>
              <a:rPr lang="en-US" dirty="0"/>
              <a:t>Data</a:t>
            </a:r>
          </a:p>
        </p:txBody>
      </p:sp>
      <p:sp>
        <p:nvSpPr>
          <p:cNvPr id="33" name="TextBox 32"/>
          <p:cNvSpPr txBox="1"/>
          <p:nvPr/>
        </p:nvSpPr>
        <p:spPr>
          <a:xfrm>
            <a:off x="361172" y="12860089"/>
            <a:ext cx="11756744" cy="5936994"/>
          </a:xfrm>
          <a:prstGeom prst="rect">
            <a:avLst/>
          </a:prstGeom>
          <a:noFill/>
        </p:spPr>
        <p:txBody>
          <a:bodyPr wrap="square" lIns="118856" tIns="59428" rIns="118856" bIns="59428" rtlCol="0">
            <a:spAutoFit/>
          </a:bodyPr>
          <a:lstStyle/>
          <a:p>
            <a:pPr algn="just"/>
            <a:r>
              <a:rPr lang="en-US" sz="4200" dirty="0"/>
              <a:t>The exact data gathered for this research solely originated from The US Census Bureau. The file, “Estimated use of selected drugs by state” was utilized and manipulated for this project. All US stated were listed on the file as well as the percent values for  drug consumption in each state. The file had values for both types of drugs; marijuana and cigarettes. Also, the survey taken for these values was conduced in 2007-2008. </a:t>
            </a:r>
          </a:p>
        </p:txBody>
      </p:sp>
      <p:sp>
        <p:nvSpPr>
          <p:cNvPr id="34" name="TextBox 33"/>
          <p:cNvSpPr txBox="1"/>
          <p:nvPr/>
        </p:nvSpPr>
        <p:spPr>
          <a:xfrm>
            <a:off x="409861" y="18640251"/>
            <a:ext cx="17424400" cy="1351123"/>
          </a:xfrm>
          <a:prstGeom prst="rect">
            <a:avLst/>
          </a:prstGeom>
          <a:noFill/>
        </p:spPr>
        <p:txBody>
          <a:bodyPr wrap="square" lIns="118856" tIns="59428" rIns="118856" bIns="59428" rtlCol="0">
            <a:spAutoFit/>
          </a:bodyPr>
          <a:lstStyle/>
          <a:p>
            <a:r>
              <a:rPr lang="en-US" dirty="0"/>
              <a:t>Methods</a:t>
            </a:r>
          </a:p>
        </p:txBody>
      </p:sp>
      <p:sp>
        <p:nvSpPr>
          <p:cNvPr id="35" name="TextBox 34"/>
          <p:cNvSpPr txBox="1"/>
          <p:nvPr/>
        </p:nvSpPr>
        <p:spPr>
          <a:xfrm>
            <a:off x="409861" y="19837931"/>
            <a:ext cx="11622952" cy="7229655"/>
          </a:xfrm>
          <a:prstGeom prst="rect">
            <a:avLst/>
          </a:prstGeom>
          <a:noFill/>
        </p:spPr>
        <p:txBody>
          <a:bodyPr wrap="square" lIns="118856" tIns="59428" rIns="118856" bIns="59428" rtlCol="0">
            <a:spAutoFit/>
          </a:bodyPr>
          <a:lstStyle/>
          <a:p>
            <a:pPr algn="just"/>
            <a:r>
              <a:rPr lang="en-US" sz="4200" dirty="0"/>
              <a:t>Following the steps for when we conducted an assignment based on geocoding, the data for drug use was used. Three Separate tables were created for each of the figures seen to the right. All USA states were used in the creation of all tables. All states were paired with; Marijuana &amp; Cigarette consumption, Solely Marijuana Consumption, or solely cigarette consumption. </a:t>
            </a:r>
            <a:r>
              <a:rPr lang="en-US" sz="4200" dirty="0" err="1"/>
              <a:t>ArcGIS.Com</a:t>
            </a:r>
            <a:r>
              <a:rPr lang="en-US" sz="4200" dirty="0"/>
              <a:t> was used to create each map (Figures 1,2,&amp;3) and all tables were downloaded as Comma-Separated Values (CSV).</a:t>
            </a:r>
          </a:p>
        </p:txBody>
      </p:sp>
      <p:sp>
        <p:nvSpPr>
          <p:cNvPr id="38" name="TextBox 37"/>
          <p:cNvSpPr txBox="1"/>
          <p:nvPr/>
        </p:nvSpPr>
        <p:spPr>
          <a:xfrm>
            <a:off x="409861" y="27164507"/>
            <a:ext cx="14214481" cy="3536337"/>
          </a:xfrm>
          <a:prstGeom prst="rect">
            <a:avLst/>
          </a:prstGeom>
          <a:noFill/>
          <a:ln>
            <a:solidFill>
              <a:schemeClr val="tx1"/>
            </a:solidFill>
          </a:ln>
        </p:spPr>
        <p:txBody>
          <a:bodyPr wrap="square" lIns="118856" tIns="59428" rIns="118856" bIns="59428" rtlCol="0">
            <a:spAutoFit/>
          </a:bodyPr>
          <a:lstStyle/>
          <a:p>
            <a:pPr algn="just"/>
            <a:r>
              <a:rPr lang="en-US" sz="3700" b="1" u="sng" dirty="0"/>
              <a:t>Figure 1</a:t>
            </a:r>
            <a:r>
              <a:rPr lang="en-US" sz="3700" dirty="0"/>
              <a:t> Shows marijuana use (Indicated by the color gradient) as well as cigarette use (Indicated by the size of the x) across all states in the USA</a:t>
            </a:r>
          </a:p>
          <a:p>
            <a:pPr algn="just"/>
            <a:r>
              <a:rPr lang="en-US" sz="3700" b="1" u="sng" dirty="0"/>
              <a:t>Figure 2</a:t>
            </a:r>
            <a:r>
              <a:rPr lang="en-US" sz="3700" dirty="0"/>
              <a:t> Only shows a heat map of Marijuana use Throughout all states in the USA (More use = More Yellow, Less use = More gray)</a:t>
            </a:r>
          </a:p>
          <a:p>
            <a:pPr algn="just"/>
            <a:r>
              <a:rPr lang="en-US" sz="3700" b="1" u="sng" dirty="0"/>
              <a:t>Figure 3</a:t>
            </a:r>
            <a:r>
              <a:rPr lang="en-US" sz="3700" dirty="0"/>
              <a:t> Only shows a heat map of cigarette use throughout all states in the USA (More use = More Yellow, Less use = More gray)</a:t>
            </a:r>
          </a:p>
        </p:txBody>
      </p:sp>
      <p:sp>
        <p:nvSpPr>
          <p:cNvPr id="15" name="TextBox 14"/>
          <p:cNvSpPr txBox="1"/>
          <p:nvPr/>
        </p:nvSpPr>
        <p:spPr>
          <a:xfrm>
            <a:off x="26373901" y="3334941"/>
            <a:ext cx="17424400" cy="1351123"/>
          </a:xfrm>
          <a:prstGeom prst="rect">
            <a:avLst/>
          </a:prstGeom>
          <a:noFill/>
        </p:spPr>
        <p:txBody>
          <a:bodyPr wrap="square" lIns="118856" tIns="59428" rIns="118856" bIns="59428" rtlCol="0">
            <a:spAutoFit/>
          </a:bodyPr>
          <a:lstStyle/>
          <a:p>
            <a:r>
              <a:rPr lang="en-US" dirty="0"/>
              <a:t>Results</a:t>
            </a:r>
          </a:p>
        </p:txBody>
      </p:sp>
      <p:sp>
        <p:nvSpPr>
          <p:cNvPr id="16" name="TextBox 15"/>
          <p:cNvSpPr txBox="1"/>
          <p:nvPr/>
        </p:nvSpPr>
        <p:spPr>
          <a:xfrm>
            <a:off x="26348500" y="4313475"/>
            <a:ext cx="11646439" cy="7875986"/>
          </a:xfrm>
          <a:prstGeom prst="rect">
            <a:avLst/>
          </a:prstGeom>
          <a:noFill/>
        </p:spPr>
        <p:txBody>
          <a:bodyPr wrap="square" lIns="118856" tIns="59428" rIns="118856" bIns="59428" rtlCol="0">
            <a:spAutoFit/>
          </a:bodyPr>
          <a:lstStyle/>
          <a:p>
            <a:pPr algn="just"/>
            <a:r>
              <a:rPr lang="en-US" sz="4200" dirty="0"/>
              <a:t>California (1,998) and New York (1,130) have the highest values for marijuana consumption across all USA states. For Cigarette consumption, California (5,794) and Texas (4,465) have the highest values. The lowest values for marijuana consumption are located in Wyoming (24) and North Dakota (27). The lowest values for cigarette consumption are located in Wyoming (119) and Vermont (120).  California has the highest levels of consumption for both marijuana and cigarettes. Wyoming has the lowest levels of consumption for both marijuana and cigarettes </a:t>
            </a:r>
          </a:p>
        </p:txBody>
      </p:sp>
      <p:sp>
        <p:nvSpPr>
          <p:cNvPr id="18" name="TextBox 17"/>
          <p:cNvSpPr txBox="1"/>
          <p:nvPr/>
        </p:nvSpPr>
        <p:spPr>
          <a:xfrm>
            <a:off x="26347662" y="11775071"/>
            <a:ext cx="17424400" cy="1351123"/>
          </a:xfrm>
          <a:prstGeom prst="rect">
            <a:avLst/>
          </a:prstGeom>
          <a:noFill/>
        </p:spPr>
        <p:txBody>
          <a:bodyPr wrap="square" lIns="118856" tIns="59428" rIns="118856" bIns="59428" rtlCol="0">
            <a:spAutoFit/>
          </a:bodyPr>
          <a:lstStyle/>
          <a:p>
            <a:r>
              <a:rPr lang="en-US" dirty="0"/>
              <a:t>Conclusions</a:t>
            </a:r>
          </a:p>
        </p:txBody>
      </p:sp>
      <p:sp>
        <p:nvSpPr>
          <p:cNvPr id="19" name="TextBox 18"/>
          <p:cNvSpPr txBox="1"/>
          <p:nvPr/>
        </p:nvSpPr>
        <p:spPr>
          <a:xfrm>
            <a:off x="26375779" y="12818586"/>
            <a:ext cx="11619160" cy="9168648"/>
          </a:xfrm>
          <a:prstGeom prst="rect">
            <a:avLst/>
          </a:prstGeom>
          <a:noFill/>
        </p:spPr>
        <p:txBody>
          <a:bodyPr wrap="square" lIns="118856" tIns="59428" rIns="118856" bIns="59428" rtlCol="0">
            <a:spAutoFit/>
          </a:bodyPr>
          <a:lstStyle/>
          <a:p>
            <a:pPr algn="just"/>
            <a:r>
              <a:rPr lang="en-US" sz="4200" dirty="0"/>
              <a:t>Overall, there is no concrete evidence which clearly shows that smoking marijuana leads to the usage of cigarettes and vice versa (</a:t>
            </a:r>
            <a:r>
              <a:rPr lang="en-US" sz="4200" dirty="0" err="1"/>
              <a:t>Morean</a:t>
            </a:r>
            <a:r>
              <a:rPr lang="en-US" sz="4200" dirty="0"/>
              <a:t>, 2021). Most cases of excessive usage are due to habituation and frequency of using the substance. Although we can see some relation between the two substances in the location of the maximum and minimum values. California has the highest values and Wyoming has the lowest values for usage of both drugs across the USA. My research shows that there are far more cigarette users than marijuana consumers (Crane, 2021). . In Figure 3 there are much more yellow zones than in Figure 2, indicating high levels of cigarette usage. </a:t>
            </a:r>
          </a:p>
        </p:txBody>
      </p:sp>
      <p:sp>
        <p:nvSpPr>
          <p:cNvPr id="20" name="TextBox 19"/>
          <p:cNvSpPr txBox="1"/>
          <p:nvPr/>
        </p:nvSpPr>
        <p:spPr>
          <a:xfrm>
            <a:off x="15514440" y="23537855"/>
            <a:ext cx="5758664" cy="1351123"/>
          </a:xfrm>
          <a:prstGeom prst="rect">
            <a:avLst/>
          </a:prstGeom>
          <a:noFill/>
        </p:spPr>
        <p:txBody>
          <a:bodyPr wrap="square" lIns="118856" tIns="59428" rIns="118856" bIns="59428" rtlCol="0">
            <a:spAutoFit/>
          </a:bodyPr>
          <a:lstStyle/>
          <a:p>
            <a:r>
              <a:rPr lang="en-US" dirty="0"/>
              <a:t>Bibliography</a:t>
            </a:r>
          </a:p>
        </p:txBody>
      </p:sp>
      <p:sp>
        <p:nvSpPr>
          <p:cNvPr id="21" name="TextBox 20"/>
          <p:cNvSpPr txBox="1"/>
          <p:nvPr/>
        </p:nvSpPr>
        <p:spPr>
          <a:xfrm>
            <a:off x="15514440" y="24719178"/>
            <a:ext cx="20599399" cy="6275548"/>
          </a:xfrm>
          <a:prstGeom prst="rect">
            <a:avLst/>
          </a:prstGeom>
          <a:noFill/>
        </p:spPr>
        <p:txBody>
          <a:bodyPr wrap="square" lIns="118856" tIns="59428" rIns="118856" bIns="59428" rtlCol="0">
            <a:spAutoFit/>
          </a:bodyPr>
          <a:lstStyle/>
          <a:p>
            <a:pPr indent="-457200"/>
            <a:r>
              <a:rPr lang="en-US" sz="4000" dirty="0"/>
              <a:t>ArcGIS Pro, 2021. </a:t>
            </a:r>
            <a:r>
              <a:rPr lang="en-US" sz="4000" i="1" dirty="0" err="1"/>
              <a:t>esri</a:t>
            </a:r>
            <a:r>
              <a:rPr lang="en-US" sz="4000" i="1" dirty="0"/>
              <a:t>.</a:t>
            </a:r>
            <a:endParaRPr lang="en-US" sz="4000" dirty="0"/>
          </a:p>
          <a:p>
            <a:pPr indent="-457200"/>
            <a:r>
              <a:rPr lang="en-US" sz="4000" dirty="0"/>
              <a:t>Bureau, U. C., 2011. U.S. Substance Abuse and Mental Health Services Administration, National</a:t>
            </a:r>
          </a:p>
          <a:p>
            <a:pPr indent="-457200"/>
            <a:r>
              <a:rPr lang="en-US" sz="4000" dirty="0"/>
              <a:t>       Survey on Drug Use and Health, 2007 and 2008.</a:t>
            </a:r>
          </a:p>
          <a:p>
            <a:pPr indent="-457200"/>
            <a:r>
              <a:rPr lang="en-US" sz="4000" dirty="0"/>
              <a:t>Crane, N. A., </a:t>
            </a:r>
            <a:r>
              <a:rPr lang="en-US" sz="4000" dirty="0" err="1"/>
              <a:t>Langenecker</a:t>
            </a:r>
            <a:r>
              <a:rPr lang="en-US" sz="4000" dirty="0"/>
              <a:t>, S. A. and </a:t>
            </a:r>
            <a:r>
              <a:rPr lang="en-US" sz="4000" dirty="0" err="1"/>
              <a:t>Mermelstein</a:t>
            </a:r>
            <a:r>
              <a:rPr lang="en-US" sz="4000" dirty="0"/>
              <a:t>, R. J. (2021) ‘Risk factors for alcohol, marijuana,</a:t>
            </a:r>
          </a:p>
          <a:p>
            <a:pPr indent="-457200"/>
            <a:r>
              <a:rPr lang="en-US" sz="4000" dirty="0"/>
              <a:t>       and cigarette polysubstance use during adolescence and young adulthood: A 7-year</a:t>
            </a:r>
          </a:p>
          <a:p>
            <a:pPr indent="-457200"/>
            <a:r>
              <a:rPr lang="en-US" sz="4000" dirty="0"/>
              <a:t>       longitudinal study of youth at high risk for smoking escalation’, </a:t>
            </a:r>
            <a:r>
              <a:rPr lang="en-US" sz="4000" i="1" dirty="0"/>
              <a:t>Addictive Behaviors</a:t>
            </a:r>
            <a:r>
              <a:rPr lang="en-US" sz="4000" dirty="0"/>
              <a:t>.</a:t>
            </a:r>
          </a:p>
          <a:p>
            <a:pPr indent="-457200"/>
            <a:r>
              <a:rPr lang="en-US" sz="4000" dirty="0"/>
              <a:t>       doi:10.1016/j.addbeh.2021.106944.</a:t>
            </a:r>
          </a:p>
          <a:p>
            <a:pPr indent="-457200"/>
            <a:r>
              <a:rPr lang="en-US" sz="4000" dirty="0" err="1"/>
              <a:t>Morean</a:t>
            </a:r>
            <a:r>
              <a:rPr lang="en-US" sz="4000" dirty="0"/>
              <a:t>, M. E. et al. (2018) ‘The Self-Report Habit Index: Assessing habitual marijuana, alcohol, e-</a:t>
            </a:r>
          </a:p>
          <a:p>
            <a:pPr indent="-457200"/>
            <a:r>
              <a:rPr lang="en-US" sz="4000" dirty="0"/>
              <a:t>       cigarette, and cigarette use’, Drug and Alcohol Dependence, 186, pp. 207–214.</a:t>
            </a:r>
          </a:p>
          <a:p>
            <a:pPr indent="-457200"/>
            <a:r>
              <a:rPr lang="en-US" sz="4000" dirty="0"/>
              <a:t>       doi:10.1016/j.drugalcdep.2018.01.014.</a:t>
            </a:r>
          </a:p>
        </p:txBody>
      </p:sp>
      <p:pic>
        <p:nvPicPr>
          <p:cNvPr id="1030" name="Picture 6" descr="https://www.drew.edu/Communications/wp-content/uploads/sites/4/drewaddress.jpg"/>
          <p:cNvPicPr>
            <a:picLocks noChangeAspect="1" noChangeArrowheads="1"/>
          </p:cNvPicPr>
          <p:nvPr/>
        </p:nvPicPr>
        <p:blipFill>
          <a:blip r:embed="rId3" cstate="print"/>
          <a:srcRect/>
          <a:stretch>
            <a:fillRect/>
          </a:stretch>
        </p:blipFill>
        <p:spPr bwMode="auto">
          <a:xfrm>
            <a:off x="33166399" y="23452759"/>
            <a:ext cx="5089191" cy="1899920"/>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28" name="TextBox 27"/>
          <p:cNvSpPr txBox="1"/>
          <p:nvPr/>
        </p:nvSpPr>
        <p:spPr>
          <a:xfrm>
            <a:off x="26916551" y="23325758"/>
            <a:ext cx="6653135" cy="2026480"/>
          </a:xfrm>
          <a:prstGeom prst="rect">
            <a:avLst/>
          </a:prstGeom>
          <a:noFill/>
        </p:spPr>
        <p:txBody>
          <a:bodyPr wrap="square" lIns="101882" tIns="50941" rIns="101882" bIns="50941" rtlCol="0">
            <a:spAutoFit/>
          </a:bodyPr>
          <a:lstStyle/>
          <a:p>
            <a:r>
              <a:rPr lang="en-US" sz="5300" dirty="0"/>
              <a:t>Author, Contributors:</a:t>
            </a:r>
          </a:p>
          <a:p>
            <a:r>
              <a:rPr lang="en-US" sz="3600" dirty="0"/>
              <a:t>KJ Herwig, Prof. Lisa Jordan</a:t>
            </a:r>
          </a:p>
          <a:p>
            <a:r>
              <a:rPr lang="en-US" sz="3600" dirty="0"/>
              <a:t>March 10</a:t>
            </a:r>
            <a:r>
              <a:rPr lang="en-US" sz="3600" baseline="30000" dirty="0"/>
              <a:t>th</a:t>
            </a:r>
            <a:r>
              <a:rPr lang="en-US" sz="3600" dirty="0"/>
              <a:t>, 2021</a:t>
            </a:r>
          </a:p>
        </p:txBody>
      </p:sp>
      <p:cxnSp>
        <p:nvCxnSpPr>
          <p:cNvPr id="30" name="Straight Connector 29"/>
          <p:cNvCxnSpPr/>
          <p:nvPr/>
        </p:nvCxnSpPr>
        <p:spPr>
          <a:xfrm>
            <a:off x="0" y="3281680"/>
            <a:ext cx="38404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1352AF21-CEBA-9046-B295-804E2EB0B4D3}"/>
              </a:ext>
            </a:extLst>
          </p:cNvPr>
          <p:cNvGrpSpPr/>
          <p:nvPr/>
        </p:nvGrpSpPr>
        <p:grpSpPr>
          <a:xfrm>
            <a:off x="12082381" y="4060103"/>
            <a:ext cx="13992860" cy="19035568"/>
            <a:chOff x="0" y="5003752"/>
            <a:chExt cx="19202400" cy="25836702"/>
          </a:xfrm>
        </p:grpSpPr>
        <p:pic>
          <p:nvPicPr>
            <p:cNvPr id="29" name="Picture 28" descr="Diagram&#10;&#10;Description automatically generated">
              <a:extLst>
                <a:ext uri="{FF2B5EF4-FFF2-40B4-BE49-F238E27FC236}">
                  <a16:creationId xmlns:a16="http://schemas.microsoft.com/office/drawing/2014/main" id="{7C8AEC09-8044-284A-ACCB-D34E989909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884" y="5003752"/>
              <a:ext cx="3048000" cy="9149798"/>
            </a:xfrm>
            <a:prstGeom prst="rect">
              <a:avLst/>
            </a:prstGeom>
          </p:spPr>
        </p:pic>
        <p:pic>
          <p:nvPicPr>
            <p:cNvPr id="31" name="Picture 30" descr="Map&#10;&#10;Description automatically generated">
              <a:extLst>
                <a:ext uri="{FF2B5EF4-FFF2-40B4-BE49-F238E27FC236}">
                  <a16:creationId xmlns:a16="http://schemas.microsoft.com/office/drawing/2014/main" id="{E9389C2F-FDE9-204D-95F5-6FB93A9145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18826" y="5003752"/>
              <a:ext cx="13683574" cy="7653524"/>
            </a:xfrm>
            <a:prstGeom prst="rect">
              <a:avLst/>
            </a:prstGeom>
          </p:spPr>
        </p:pic>
        <p:pic>
          <p:nvPicPr>
            <p:cNvPr id="36" name="Picture 35" descr="Chart, bar chart&#10;&#10;Description automatically generated">
              <a:extLst>
                <a:ext uri="{FF2B5EF4-FFF2-40B4-BE49-F238E27FC236}">
                  <a16:creationId xmlns:a16="http://schemas.microsoft.com/office/drawing/2014/main" id="{DA888530-413E-9543-ACB6-B3D610EE69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3896048"/>
              <a:ext cx="5144983" cy="7588850"/>
            </a:xfrm>
            <a:prstGeom prst="rect">
              <a:avLst/>
            </a:prstGeom>
          </p:spPr>
        </p:pic>
        <p:pic>
          <p:nvPicPr>
            <p:cNvPr id="37" name="Picture 36" descr="Map&#10;&#10;Description automatically generated">
              <a:extLst>
                <a:ext uri="{FF2B5EF4-FFF2-40B4-BE49-F238E27FC236}">
                  <a16:creationId xmlns:a16="http://schemas.microsoft.com/office/drawing/2014/main" id="{EF7E8A49-EE85-9F4E-98DB-CEF81EFA73E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18826" y="14153550"/>
              <a:ext cx="13683574" cy="7588850"/>
            </a:xfrm>
            <a:prstGeom prst="rect">
              <a:avLst/>
            </a:prstGeom>
          </p:spPr>
        </p:pic>
        <p:pic>
          <p:nvPicPr>
            <p:cNvPr id="39" name="Picture 38" descr="Chart, bar chart&#10;&#10;Description automatically generated">
              <a:extLst>
                <a:ext uri="{FF2B5EF4-FFF2-40B4-BE49-F238E27FC236}">
                  <a16:creationId xmlns:a16="http://schemas.microsoft.com/office/drawing/2014/main" id="{B5C1B281-514E-294B-9B18-C1BFC37F917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23238674"/>
              <a:ext cx="5001742" cy="7588850"/>
            </a:xfrm>
            <a:prstGeom prst="rect">
              <a:avLst/>
            </a:prstGeom>
          </p:spPr>
        </p:pic>
        <p:pic>
          <p:nvPicPr>
            <p:cNvPr id="40" name="Picture 39" descr="Map&#10;&#10;Description automatically generated">
              <a:extLst>
                <a:ext uri="{FF2B5EF4-FFF2-40B4-BE49-F238E27FC236}">
                  <a16:creationId xmlns:a16="http://schemas.microsoft.com/office/drawing/2014/main" id="{89460F75-888F-834F-B599-F3978F0C198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18826" y="23238674"/>
              <a:ext cx="13683574" cy="7601780"/>
            </a:xfrm>
            <a:prstGeom prst="rect">
              <a:avLst/>
            </a:prstGeom>
          </p:spPr>
        </p:pic>
      </p:grpSp>
      <p:sp>
        <p:nvSpPr>
          <p:cNvPr id="6" name="TextBox 5">
            <a:extLst>
              <a:ext uri="{FF2B5EF4-FFF2-40B4-BE49-F238E27FC236}">
                <a16:creationId xmlns:a16="http://schemas.microsoft.com/office/drawing/2014/main" id="{40599CDD-7711-C740-87E6-CB91F4AE6B67}"/>
              </a:ext>
            </a:extLst>
          </p:cNvPr>
          <p:cNvSpPr txBox="1"/>
          <p:nvPr/>
        </p:nvSpPr>
        <p:spPr>
          <a:xfrm>
            <a:off x="19896108" y="9002212"/>
            <a:ext cx="2563056" cy="830997"/>
          </a:xfrm>
          <a:prstGeom prst="rect">
            <a:avLst/>
          </a:prstGeom>
          <a:noFill/>
        </p:spPr>
        <p:txBody>
          <a:bodyPr wrap="square" rtlCol="0">
            <a:spAutoFit/>
          </a:bodyPr>
          <a:lstStyle/>
          <a:p>
            <a:r>
              <a:rPr lang="en-US" sz="4800" dirty="0"/>
              <a:t>Figure 1</a:t>
            </a:r>
          </a:p>
        </p:txBody>
      </p:sp>
      <p:sp>
        <p:nvSpPr>
          <p:cNvPr id="41" name="TextBox 40">
            <a:extLst>
              <a:ext uri="{FF2B5EF4-FFF2-40B4-BE49-F238E27FC236}">
                <a16:creationId xmlns:a16="http://schemas.microsoft.com/office/drawing/2014/main" id="{94315B43-4FD3-6449-9CDE-975F659F507D}"/>
              </a:ext>
            </a:extLst>
          </p:cNvPr>
          <p:cNvSpPr txBox="1"/>
          <p:nvPr/>
        </p:nvSpPr>
        <p:spPr>
          <a:xfrm>
            <a:off x="19981931" y="22483798"/>
            <a:ext cx="2526802" cy="830997"/>
          </a:xfrm>
          <a:prstGeom prst="rect">
            <a:avLst/>
          </a:prstGeom>
          <a:noFill/>
        </p:spPr>
        <p:txBody>
          <a:bodyPr wrap="square" rtlCol="0">
            <a:spAutoFit/>
          </a:bodyPr>
          <a:lstStyle/>
          <a:p>
            <a:r>
              <a:rPr lang="en-US" sz="4800" dirty="0"/>
              <a:t>Figure 3</a:t>
            </a:r>
          </a:p>
        </p:txBody>
      </p:sp>
      <p:sp>
        <p:nvSpPr>
          <p:cNvPr id="42" name="TextBox 41">
            <a:extLst>
              <a:ext uri="{FF2B5EF4-FFF2-40B4-BE49-F238E27FC236}">
                <a16:creationId xmlns:a16="http://schemas.microsoft.com/office/drawing/2014/main" id="{86ACA893-3CAD-1E41-AB10-6E65B166B3ED}"/>
              </a:ext>
            </a:extLst>
          </p:cNvPr>
          <p:cNvSpPr txBox="1"/>
          <p:nvPr/>
        </p:nvSpPr>
        <p:spPr>
          <a:xfrm>
            <a:off x="19771937" y="15718978"/>
            <a:ext cx="2563056" cy="830997"/>
          </a:xfrm>
          <a:prstGeom prst="rect">
            <a:avLst/>
          </a:prstGeom>
          <a:noFill/>
        </p:spPr>
        <p:txBody>
          <a:bodyPr wrap="square" rtlCol="0">
            <a:spAutoFit/>
          </a:bodyPr>
          <a:lstStyle/>
          <a:p>
            <a:r>
              <a:rPr lang="en-US" sz="4800" dirty="0"/>
              <a:t>Figure 2</a:t>
            </a:r>
          </a:p>
        </p:txBody>
      </p:sp>
      <p:pic>
        <p:nvPicPr>
          <p:cNvPr id="10" name="Picture 9" descr="A blue sign with white text&#10;&#10;Description automatically generated with low confidence">
            <a:extLst>
              <a:ext uri="{FF2B5EF4-FFF2-40B4-BE49-F238E27FC236}">
                <a16:creationId xmlns:a16="http://schemas.microsoft.com/office/drawing/2014/main" id="{02F1F9AD-3585-6B4D-BFB6-A0F06C43CEF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100374" y="750585"/>
            <a:ext cx="3745355" cy="1944994"/>
          </a:xfrm>
          <a:prstGeom prst="rect">
            <a:avLst/>
          </a:prstGeom>
        </p:spPr>
      </p:pic>
      <p:pic>
        <p:nvPicPr>
          <p:cNvPr id="12" name="Picture 11" descr="Graphical user interface, text, application&#10;&#10;Description automatically generated">
            <a:extLst>
              <a:ext uri="{FF2B5EF4-FFF2-40B4-BE49-F238E27FC236}">
                <a16:creationId xmlns:a16="http://schemas.microsoft.com/office/drawing/2014/main" id="{40916EDD-96A4-F54F-B0C0-0E04E2828BE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6351678" y="21586712"/>
            <a:ext cx="1752600" cy="1655233"/>
          </a:xfrm>
          <a:prstGeom prst="rect">
            <a:avLst/>
          </a:prstGeom>
        </p:spPr>
      </p:pic>
      <p:pic>
        <p:nvPicPr>
          <p:cNvPr id="14" name="Picture 13" descr="Logo&#10;&#10;Description automatically generated">
            <a:extLst>
              <a:ext uri="{FF2B5EF4-FFF2-40B4-BE49-F238E27FC236}">
                <a16:creationId xmlns:a16="http://schemas.microsoft.com/office/drawing/2014/main" id="{7F24FB88-5911-F143-A9F6-8C3DCC26377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1278022" y="21506053"/>
            <a:ext cx="4831303" cy="1879709"/>
          </a:xfrm>
          <a:prstGeom prst="rect">
            <a:avLst/>
          </a:prstGeom>
        </p:spPr>
      </p:pic>
      <p:pic>
        <p:nvPicPr>
          <p:cNvPr id="23" name="Picture 22" descr="Logo&#10;&#10;Description automatically generated">
            <a:extLst>
              <a:ext uri="{FF2B5EF4-FFF2-40B4-BE49-F238E27FC236}">
                <a16:creationId xmlns:a16="http://schemas.microsoft.com/office/drawing/2014/main" id="{28AAAD4E-10E4-5341-8A1C-1AC05CA015B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6371989" y="21849556"/>
            <a:ext cx="4774996" cy="1669944"/>
          </a:xfrm>
          <a:prstGeom prst="rect">
            <a:avLst/>
          </a:prstGeom>
        </p:spPr>
      </p:pic>
    </p:spTree>
    <p:extLst>
      <p:ext uri="{BB962C8B-B14F-4D97-AF65-F5344CB8AC3E}">
        <p14:creationId xmlns:p14="http://schemas.microsoft.com/office/powerpoint/2010/main" val="26708277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512</TotalTime>
  <Words>793</Words>
  <Application>Microsoft Macintosh PowerPoint</Application>
  <PresentationFormat>Custom</PresentationFormat>
  <Paragraphs>31</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Assessing the Country-Wide Marijuana and Cigarette Use (2008-2007), and the Correlation Between the Two</vt:lpstr>
    </vt:vector>
  </TitlesOfParts>
  <Company>Drew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Armed Conflict and Urbanization: Case Studies across ACLED Datasets</dc:title>
  <dc:creator>Lisa Jordan</dc:creator>
  <cp:lastModifiedBy>Kenneth Herwig</cp:lastModifiedBy>
  <cp:revision>38</cp:revision>
  <dcterms:created xsi:type="dcterms:W3CDTF">2013-10-29T16:53:19Z</dcterms:created>
  <dcterms:modified xsi:type="dcterms:W3CDTF">2021-04-16T04:05:15Z</dcterms:modified>
</cp:coreProperties>
</file>